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87CF55F-05FC-4C0E-B94D-A2FD7620B1B2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D2F6E76-75D4-4B76-BFCB-8C6DD7E4925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F55F-05FC-4C0E-B94D-A2FD7620B1B2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E76-75D4-4B76-BFCB-8C6DD7E492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F55F-05FC-4C0E-B94D-A2FD7620B1B2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E76-75D4-4B76-BFCB-8C6DD7E492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7CF55F-05FC-4C0E-B94D-A2FD7620B1B2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2F6E76-75D4-4B76-BFCB-8C6DD7E492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87CF55F-05FC-4C0E-B94D-A2FD7620B1B2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D2F6E76-75D4-4B76-BFCB-8C6DD7E4925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F55F-05FC-4C0E-B94D-A2FD7620B1B2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E76-75D4-4B76-BFCB-8C6DD7E492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F55F-05FC-4C0E-B94D-A2FD7620B1B2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E76-75D4-4B76-BFCB-8C6DD7E492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7CF55F-05FC-4C0E-B94D-A2FD7620B1B2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2F6E76-75D4-4B76-BFCB-8C6DD7E492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F55F-05FC-4C0E-B94D-A2FD7620B1B2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E76-75D4-4B76-BFCB-8C6DD7E492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7CF55F-05FC-4C0E-B94D-A2FD7620B1B2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2F6E76-75D4-4B76-BFCB-8C6DD7E492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7CF55F-05FC-4C0E-B94D-A2FD7620B1B2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2F6E76-75D4-4B76-BFCB-8C6DD7E492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7CF55F-05FC-4C0E-B94D-A2FD7620B1B2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2F6E76-75D4-4B76-BFCB-8C6DD7E4925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Product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Lupita Arita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78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Beats Headphones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96" y="2362200"/>
            <a:ext cx="2832608" cy="38862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Demand factors: </a:t>
            </a:r>
          </a:p>
          <a:p>
            <a:pPr lvl="1"/>
            <a:r>
              <a:rPr lang="en-US" dirty="0"/>
              <a:t>Very good sound isolation</a:t>
            </a:r>
            <a:endParaRPr lang="en-US" dirty="0"/>
          </a:p>
          <a:p>
            <a:pPr lvl="1"/>
            <a:r>
              <a:rPr lang="en-US" dirty="0"/>
              <a:t>Reliable grip good for exercise</a:t>
            </a:r>
            <a:endParaRPr lang="en-US" dirty="0"/>
          </a:p>
          <a:p>
            <a:r>
              <a:rPr lang="en-US" dirty="0"/>
              <a:t>Supply factors:</a:t>
            </a:r>
          </a:p>
          <a:p>
            <a:pPr lvl="1"/>
            <a:r>
              <a:rPr lang="en-US" dirty="0" smtClean="0"/>
              <a:t>Expensive</a:t>
            </a:r>
            <a:r>
              <a:rPr lang="en-US" dirty="0" smtClean="0"/>
              <a:t> </a:t>
            </a:r>
            <a:r>
              <a:rPr lang="en-US" dirty="0"/>
              <a:t>labor from </a:t>
            </a:r>
            <a:r>
              <a:rPr lang="en-US" dirty="0" smtClean="0"/>
              <a:t>California</a:t>
            </a:r>
          </a:p>
          <a:p>
            <a:pPr lvl="1"/>
            <a:r>
              <a:rPr lang="en-US" dirty="0" smtClean="0"/>
              <a:t>Good materials</a:t>
            </a:r>
            <a:endParaRPr lang="en-US" dirty="0"/>
          </a:p>
          <a:p>
            <a:r>
              <a:rPr lang="en-US" dirty="0"/>
              <a:t>Elasticity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This is an elastic if the price go up, people would buy other brands.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Price Range </a:t>
            </a:r>
            <a:r>
              <a:rPr lang="en-US" dirty="0" smtClean="0"/>
              <a:t>129.99-134.99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Product </a:t>
            </a:r>
            <a:r>
              <a:rPr lang="en-US" dirty="0"/>
              <a:t>Specs: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400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Skates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76500"/>
            <a:ext cx="3657600" cy="3657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Demand factors: </a:t>
            </a:r>
          </a:p>
          <a:p>
            <a:pPr lvl="1"/>
            <a:r>
              <a:rPr lang="en-US" dirty="0" smtClean="0"/>
              <a:t>Its fun to go play in the summer</a:t>
            </a:r>
            <a:endParaRPr lang="en-US" dirty="0"/>
          </a:p>
          <a:p>
            <a:pPr lvl="1"/>
            <a:r>
              <a:rPr lang="en-US" dirty="0" smtClean="0"/>
              <a:t>Is a good sport</a:t>
            </a:r>
            <a:endParaRPr lang="en-US" dirty="0"/>
          </a:p>
          <a:p>
            <a:r>
              <a:rPr lang="en-US" dirty="0"/>
              <a:t>Supply factors: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abor </a:t>
            </a:r>
            <a:r>
              <a:rPr lang="en-US" dirty="0"/>
              <a:t>from </a:t>
            </a:r>
            <a:r>
              <a:rPr lang="en-US" dirty="0" smtClean="0"/>
              <a:t>USA</a:t>
            </a:r>
            <a:endParaRPr lang="en-US" dirty="0"/>
          </a:p>
          <a:p>
            <a:pPr lvl="1"/>
            <a:r>
              <a:rPr lang="en-US" dirty="0"/>
              <a:t>P</a:t>
            </a:r>
            <a:r>
              <a:rPr lang="en-US" dirty="0" smtClean="0"/>
              <a:t>lastic </a:t>
            </a:r>
            <a:r>
              <a:rPr lang="en-US" dirty="0"/>
              <a:t>materials</a:t>
            </a:r>
          </a:p>
          <a:p>
            <a:r>
              <a:rPr lang="en-US" dirty="0"/>
              <a:t>Elasticity:</a:t>
            </a:r>
          </a:p>
          <a:p>
            <a:pPr lvl="1"/>
            <a:r>
              <a:rPr lang="en-US" dirty="0"/>
              <a:t>This is an elastic if the price go up, people would buy other brands.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Price Range </a:t>
            </a:r>
            <a:r>
              <a:rPr lang="en-US" dirty="0" smtClean="0"/>
              <a:t>22.99-58.25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Product Specs: </a:t>
            </a:r>
          </a:p>
        </p:txBody>
      </p:sp>
    </p:spTree>
    <p:extLst>
      <p:ext uri="{BB962C8B-B14F-4D97-AF65-F5344CB8AC3E}">
        <p14:creationId xmlns:p14="http://schemas.microsoft.com/office/powerpoint/2010/main" val="26293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Impact" pitchFamily="34" charset="0"/>
              </a:rPr>
              <a:t>Takis</a:t>
            </a:r>
            <a:r>
              <a:rPr lang="en-US" dirty="0">
                <a:latin typeface="Impact" pitchFamily="34" charset="0"/>
              </a:rPr>
              <a:t/>
            </a:r>
            <a:br>
              <a:rPr lang="en-US" dirty="0">
                <a:latin typeface="Impact" pitchFamily="34" charset="0"/>
              </a:rPr>
            </a:br>
            <a:endParaRPr lang="en-US" dirty="0">
              <a:latin typeface="Impact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Demand factors: </a:t>
            </a:r>
          </a:p>
          <a:p>
            <a:pPr lvl="1"/>
            <a:r>
              <a:rPr lang="en-US" dirty="0" smtClean="0"/>
              <a:t>Spanish people</a:t>
            </a:r>
            <a:r>
              <a:rPr lang="en-US" dirty="0"/>
              <a:t> </a:t>
            </a:r>
            <a:r>
              <a:rPr lang="en-US" dirty="0" smtClean="0"/>
              <a:t>like </a:t>
            </a:r>
            <a:r>
              <a:rPr lang="en-US" dirty="0"/>
              <a:t>T</a:t>
            </a:r>
            <a:r>
              <a:rPr lang="en-US" dirty="0" smtClean="0"/>
              <a:t>akis</a:t>
            </a:r>
          </a:p>
          <a:p>
            <a:pPr lvl="1"/>
            <a:r>
              <a:rPr lang="en-US" dirty="0" smtClean="0"/>
              <a:t>Takis very are popular</a:t>
            </a:r>
          </a:p>
          <a:p>
            <a:r>
              <a:rPr lang="en-US" dirty="0" smtClean="0"/>
              <a:t>Supply factors:</a:t>
            </a:r>
          </a:p>
          <a:p>
            <a:pPr lvl="1"/>
            <a:r>
              <a:rPr lang="en-US" dirty="0" smtClean="0"/>
              <a:t>Cheap labor from Mexico</a:t>
            </a:r>
          </a:p>
          <a:p>
            <a:pPr lvl="1"/>
            <a:r>
              <a:rPr lang="en-US" dirty="0" smtClean="0"/>
              <a:t>Cheap materials</a:t>
            </a:r>
          </a:p>
          <a:p>
            <a:r>
              <a:rPr lang="en-US" dirty="0" smtClean="0"/>
              <a:t>Elasticity:</a:t>
            </a:r>
          </a:p>
          <a:p>
            <a:pPr lvl="1"/>
            <a:r>
              <a:rPr lang="en-US" dirty="0" smtClean="0"/>
              <a:t>This is an elastic if the price go </a:t>
            </a:r>
            <a:r>
              <a:rPr lang="en-US" dirty="0" smtClean="0"/>
              <a:t>up, </a:t>
            </a:r>
            <a:r>
              <a:rPr lang="en-US" dirty="0" smtClean="0"/>
              <a:t>people would buy other brands.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Price Range: 2.33-8.90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1600200"/>
            <a:ext cx="3657600" cy="658368"/>
          </a:xfrm>
        </p:spPr>
        <p:txBody>
          <a:bodyPr>
            <a:normAutofit/>
          </a:bodyPr>
          <a:lstStyle/>
          <a:p>
            <a:r>
              <a:rPr lang="en-US" dirty="0" smtClean="0"/>
              <a:t>Product Specs: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76500"/>
            <a:ext cx="3657600" cy="3657600"/>
          </a:xfrm>
        </p:spPr>
      </p:pic>
    </p:spTree>
    <p:extLst>
      <p:ext uri="{BB962C8B-B14F-4D97-AF65-F5344CB8AC3E}">
        <p14:creationId xmlns:p14="http://schemas.microsoft.com/office/powerpoint/2010/main" val="407771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Ray-Ban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76500"/>
            <a:ext cx="3657600" cy="3657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Demand factors: </a:t>
            </a:r>
          </a:p>
          <a:p>
            <a:pPr lvl="1"/>
            <a:r>
              <a:rPr lang="en-US" dirty="0" smtClean="0"/>
              <a:t>Everyone likes Ray-Ban Sunglasses </a:t>
            </a:r>
          </a:p>
          <a:p>
            <a:pPr lvl="1"/>
            <a:r>
              <a:rPr lang="en-US" dirty="0"/>
              <a:t>It covers </a:t>
            </a:r>
            <a:r>
              <a:rPr lang="en-US" dirty="0" smtClean="0"/>
              <a:t>from the </a:t>
            </a:r>
            <a:r>
              <a:rPr lang="en-US" dirty="0"/>
              <a:t>sun</a:t>
            </a:r>
            <a:endParaRPr lang="en-US" dirty="0" smtClean="0"/>
          </a:p>
          <a:p>
            <a:r>
              <a:rPr lang="en-US" dirty="0" smtClean="0"/>
              <a:t>Supply factors:</a:t>
            </a:r>
          </a:p>
          <a:p>
            <a:pPr lvl="1"/>
            <a:r>
              <a:rPr lang="en-US" dirty="0" smtClean="0"/>
              <a:t>Good labor </a:t>
            </a:r>
            <a:r>
              <a:rPr lang="en-US" dirty="0"/>
              <a:t>from </a:t>
            </a:r>
            <a:r>
              <a:rPr lang="en-US" dirty="0" smtClean="0"/>
              <a:t>Italy</a:t>
            </a:r>
            <a:endParaRPr lang="en-US" dirty="0"/>
          </a:p>
          <a:p>
            <a:pPr lvl="1"/>
            <a:r>
              <a:rPr lang="en-US" dirty="0" smtClean="0"/>
              <a:t>Expensive </a:t>
            </a:r>
            <a:r>
              <a:rPr lang="en-US" dirty="0"/>
              <a:t>materials</a:t>
            </a:r>
          </a:p>
          <a:p>
            <a:r>
              <a:rPr lang="en-US" dirty="0"/>
              <a:t>Elasticity:</a:t>
            </a:r>
          </a:p>
          <a:p>
            <a:pPr lvl="1"/>
            <a:r>
              <a:rPr lang="en-US" dirty="0"/>
              <a:t>This is an elastic if the price go up, people would buy other brands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Price Range 94.99-168.95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Product Specs: </a:t>
            </a:r>
          </a:p>
        </p:txBody>
      </p:sp>
    </p:spTree>
    <p:extLst>
      <p:ext uri="{BB962C8B-B14F-4D97-AF65-F5344CB8AC3E}">
        <p14:creationId xmlns:p14="http://schemas.microsoft.com/office/powerpoint/2010/main" val="3313599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GoPro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76500"/>
            <a:ext cx="3657600" cy="3657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Demand factors: </a:t>
            </a:r>
          </a:p>
          <a:p>
            <a:pPr lvl="1"/>
            <a:r>
              <a:rPr lang="en-US" dirty="0" smtClean="0"/>
              <a:t>It is waterproof</a:t>
            </a:r>
            <a:endParaRPr lang="en-US" dirty="0"/>
          </a:p>
          <a:p>
            <a:pPr lvl="1"/>
            <a:r>
              <a:rPr lang="en-US" dirty="0"/>
              <a:t>Small + </a:t>
            </a:r>
            <a:r>
              <a:rPr lang="en-US" dirty="0" smtClean="0"/>
              <a:t>lightweight</a:t>
            </a:r>
            <a:endParaRPr lang="en-US" dirty="0"/>
          </a:p>
          <a:p>
            <a:r>
              <a:rPr lang="en-US" dirty="0"/>
              <a:t>Supply factors: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abor </a:t>
            </a:r>
            <a:r>
              <a:rPr lang="en-US" dirty="0"/>
              <a:t>from </a:t>
            </a:r>
            <a:r>
              <a:rPr lang="en-US" dirty="0" smtClean="0"/>
              <a:t>California</a:t>
            </a:r>
            <a:endParaRPr lang="en-US" dirty="0"/>
          </a:p>
          <a:p>
            <a:pPr lvl="1"/>
            <a:r>
              <a:rPr lang="en-US" dirty="0" smtClean="0"/>
              <a:t>Expensive material</a:t>
            </a:r>
            <a:endParaRPr lang="en-US" dirty="0"/>
          </a:p>
          <a:p>
            <a:r>
              <a:rPr lang="en-US" dirty="0"/>
              <a:t>Elasticity:</a:t>
            </a:r>
          </a:p>
          <a:p>
            <a:pPr lvl="1"/>
            <a:r>
              <a:rPr lang="en-US" dirty="0"/>
              <a:t>This is an elastic if the price go up, people would buy other brands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Price </a:t>
            </a:r>
            <a:r>
              <a:rPr lang="en-US" dirty="0" smtClean="0"/>
              <a:t>Range 129.99-399.99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Product </a:t>
            </a:r>
            <a:r>
              <a:rPr lang="en-US" dirty="0"/>
              <a:t>Specs: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9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Michael Kors Handbags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98" y="2362200"/>
            <a:ext cx="3511004" cy="38862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Demand factors: </a:t>
            </a:r>
          </a:p>
          <a:p>
            <a:pPr lvl="1"/>
            <a:r>
              <a:rPr lang="en-US" dirty="0" smtClean="0"/>
              <a:t>To carry stuffs</a:t>
            </a:r>
            <a:endParaRPr lang="en-US" dirty="0"/>
          </a:p>
          <a:p>
            <a:pPr lvl="1"/>
            <a:r>
              <a:rPr lang="en-US" dirty="0" smtClean="0"/>
              <a:t>Is very useful</a:t>
            </a:r>
            <a:endParaRPr lang="en-US" dirty="0" smtClean="0"/>
          </a:p>
          <a:p>
            <a:r>
              <a:rPr lang="en-US" dirty="0" smtClean="0"/>
              <a:t>Supply </a:t>
            </a:r>
            <a:r>
              <a:rPr lang="en-US" dirty="0"/>
              <a:t>factors:</a:t>
            </a:r>
          </a:p>
          <a:p>
            <a:pPr lvl="1"/>
            <a:r>
              <a:rPr lang="en-US" dirty="0" smtClean="0"/>
              <a:t>L</a:t>
            </a:r>
            <a:r>
              <a:rPr lang="en-US" dirty="0" smtClean="0"/>
              <a:t>abor from China</a:t>
            </a:r>
            <a:endParaRPr lang="en-US" dirty="0"/>
          </a:p>
          <a:p>
            <a:pPr lvl="1"/>
            <a:r>
              <a:rPr lang="en-US" dirty="0" smtClean="0"/>
              <a:t>Expensive</a:t>
            </a:r>
            <a:r>
              <a:rPr lang="en-US" dirty="0" smtClean="0"/>
              <a:t> </a:t>
            </a:r>
            <a:r>
              <a:rPr lang="en-US" dirty="0"/>
              <a:t>materials</a:t>
            </a:r>
          </a:p>
          <a:p>
            <a:r>
              <a:rPr lang="en-US" dirty="0"/>
              <a:t>Elasticity:</a:t>
            </a:r>
          </a:p>
          <a:p>
            <a:pPr lvl="1"/>
            <a:r>
              <a:rPr lang="en-US" dirty="0"/>
              <a:t>This is an elastic if the price go up, people would buy other brands.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Price Range </a:t>
            </a:r>
            <a:r>
              <a:rPr lang="en-US" dirty="0" smtClean="0"/>
              <a:t>167.00-278.00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Product </a:t>
            </a:r>
            <a:r>
              <a:rPr lang="en-US" dirty="0"/>
              <a:t>Specs: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06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Album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2614612"/>
            <a:ext cx="3381375" cy="3381375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Demand factors: </a:t>
            </a:r>
          </a:p>
          <a:p>
            <a:pPr lvl="1"/>
            <a:r>
              <a:rPr lang="en-US" dirty="0" smtClean="0"/>
              <a:t>Preserve pictures</a:t>
            </a:r>
            <a:endParaRPr lang="en-US" dirty="0"/>
          </a:p>
          <a:p>
            <a:pPr lvl="1"/>
            <a:r>
              <a:rPr lang="en-US" dirty="0" smtClean="0"/>
              <a:t>Keep the pictures  clean</a:t>
            </a:r>
            <a:endParaRPr lang="en-US" dirty="0"/>
          </a:p>
          <a:p>
            <a:r>
              <a:rPr lang="en-US" dirty="0"/>
              <a:t>Supply factors:</a:t>
            </a:r>
          </a:p>
          <a:p>
            <a:pPr lvl="1"/>
            <a:r>
              <a:rPr lang="en-US" dirty="0"/>
              <a:t>Cheap labor from </a:t>
            </a:r>
            <a:r>
              <a:rPr lang="en-US" dirty="0" smtClean="0"/>
              <a:t>China</a:t>
            </a:r>
            <a:endParaRPr lang="en-US" dirty="0"/>
          </a:p>
          <a:p>
            <a:pPr lvl="1"/>
            <a:r>
              <a:rPr lang="en-US" dirty="0"/>
              <a:t>Cheap materials</a:t>
            </a:r>
          </a:p>
          <a:p>
            <a:r>
              <a:rPr lang="en-US" dirty="0"/>
              <a:t>I</a:t>
            </a:r>
            <a:r>
              <a:rPr lang="en-US" dirty="0" smtClean="0"/>
              <a:t>ne</a:t>
            </a:r>
            <a:r>
              <a:rPr lang="en-US" dirty="0" smtClean="0"/>
              <a:t>lasticity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This is an </a:t>
            </a:r>
            <a:r>
              <a:rPr lang="en-US" dirty="0" smtClean="0"/>
              <a:t>inelastic </a:t>
            </a:r>
            <a:r>
              <a:rPr lang="en-US" dirty="0"/>
              <a:t>if the price go up </a:t>
            </a:r>
            <a:r>
              <a:rPr lang="en-US" dirty="0" smtClean="0"/>
              <a:t>people would still buy it.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Price Range </a:t>
            </a:r>
            <a:r>
              <a:rPr lang="en-US" dirty="0" smtClean="0"/>
              <a:t>24.50-17.88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Product Specs: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3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Leather Case Vintage Shoulder Bag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76500"/>
            <a:ext cx="3657600" cy="3657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Demand factors: </a:t>
            </a:r>
          </a:p>
          <a:p>
            <a:pPr lvl="1"/>
            <a:r>
              <a:rPr lang="en-US" dirty="0" smtClean="0"/>
              <a:t>Hang on the camera</a:t>
            </a:r>
            <a:endParaRPr lang="en-US" dirty="0"/>
          </a:p>
          <a:p>
            <a:pPr lvl="1"/>
            <a:r>
              <a:rPr lang="en-US" dirty="0"/>
              <a:t>the color is vintage and beautiful</a:t>
            </a:r>
            <a:endParaRPr lang="en-US" dirty="0" smtClean="0"/>
          </a:p>
          <a:p>
            <a:r>
              <a:rPr lang="en-US" dirty="0" smtClean="0"/>
              <a:t>Supply factors:</a:t>
            </a:r>
          </a:p>
          <a:p>
            <a:pPr lvl="1"/>
            <a:r>
              <a:rPr lang="en-US" dirty="0" smtClean="0"/>
              <a:t>Cheap </a:t>
            </a:r>
            <a:r>
              <a:rPr lang="en-US" dirty="0"/>
              <a:t>labor from </a:t>
            </a:r>
            <a:r>
              <a:rPr lang="en-US" dirty="0" smtClean="0"/>
              <a:t>China</a:t>
            </a:r>
            <a:endParaRPr lang="en-US" dirty="0" smtClean="0"/>
          </a:p>
          <a:p>
            <a:pPr lvl="1"/>
            <a:r>
              <a:rPr lang="en-US" dirty="0" smtClean="0"/>
              <a:t>Cheap materials</a:t>
            </a:r>
          </a:p>
          <a:p>
            <a:r>
              <a:rPr lang="en-US" dirty="0" smtClean="0"/>
              <a:t>Ine</a:t>
            </a:r>
            <a:r>
              <a:rPr lang="en-US" dirty="0" smtClean="0"/>
              <a:t>lasticity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This is an inelastic if the price go up people would still buy 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Price Range </a:t>
            </a:r>
            <a:r>
              <a:rPr lang="en-US" dirty="0" smtClean="0"/>
              <a:t>11.98-23.24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Product </a:t>
            </a:r>
            <a:r>
              <a:rPr lang="en-US" dirty="0"/>
              <a:t>Specs: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0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Nike Women’s Running Shoes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28950"/>
            <a:ext cx="3657600" cy="24003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Demand factors: </a:t>
            </a:r>
          </a:p>
          <a:p>
            <a:pPr lvl="1"/>
            <a:r>
              <a:rPr lang="en-US" dirty="0"/>
              <a:t>As soon as you slip it on, you feel faster.</a:t>
            </a:r>
            <a:endParaRPr lang="en-US" dirty="0"/>
          </a:p>
          <a:p>
            <a:pPr lvl="1"/>
            <a:r>
              <a:rPr lang="en-US" dirty="0"/>
              <a:t>Vary comfortable</a:t>
            </a:r>
            <a:endParaRPr lang="en-US" dirty="0"/>
          </a:p>
          <a:p>
            <a:r>
              <a:rPr lang="en-US" dirty="0"/>
              <a:t>Supply factors:</a:t>
            </a:r>
          </a:p>
          <a:p>
            <a:pPr lvl="1"/>
            <a:r>
              <a:rPr lang="en-US" dirty="0" smtClean="0"/>
              <a:t>Expensive</a:t>
            </a:r>
            <a:r>
              <a:rPr lang="en-US" dirty="0" smtClean="0"/>
              <a:t> </a:t>
            </a:r>
            <a:r>
              <a:rPr lang="en-US" dirty="0"/>
              <a:t>labor from </a:t>
            </a:r>
            <a:r>
              <a:rPr lang="en-US" dirty="0" smtClean="0"/>
              <a:t>China</a:t>
            </a:r>
            <a:endParaRPr lang="en-US" dirty="0"/>
          </a:p>
          <a:p>
            <a:pPr lvl="1"/>
            <a:r>
              <a:rPr lang="en-US" dirty="0" smtClean="0"/>
              <a:t>Expensive materials</a:t>
            </a:r>
            <a:endParaRPr lang="en-US" dirty="0"/>
          </a:p>
          <a:p>
            <a:r>
              <a:rPr lang="en-US" dirty="0"/>
              <a:t>Elasticity:</a:t>
            </a:r>
          </a:p>
          <a:p>
            <a:pPr lvl="1"/>
            <a:r>
              <a:rPr lang="en-US" dirty="0"/>
              <a:t>This is an elastic if the price go </a:t>
            </a:r>
            <a:r>
              <a:rPr lang="en-US" dirty="0"/>
              <a:t>up</a:t>
            </a:r>
            <a:r>
              <a:rPr lang="en-US" dirty="0" smtClean="0"/>
              <a:t>, </a:t>
            </a:r>
            <a:r>
              <a:rPr lang="en-US" dirty="0"/>
              <a:t>people would buy other brands.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Price Range </a:t>
            </a:r>
            <a:r>
              <a:rPr lang="en-US" dirty="0" smtClean="0"/>
              <a:t>78.98-90.00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Product </a:t>
            </a:r>
            <a:r>
              <a:rPr lang="en-US" dirty="0"/>
              <a:t>Specs: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455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Ugg Women’s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590800"/>
            <a:ext cx="3429000" cy="34290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Demand factors: </a:t>
            </a:r>
          </a:p>
          <a:p>
            <a:pPr lvl="1"/>
            <a:r>
              <a:rPr lang="en-US" dirty="0" smtClean="0"/>
              <a:t>White</a:t>
            </a:r>
            <a:r>
              <a:rPr lang="en-US" dirty="0" smtClean="0"/>
              <a:t> </a:t>
            </a:r>
            <a:r>
              <a:rPr lang="en-US" dirty="0"/>
              <a:t>people like </a:t>
            </a:r>
            <a:r>
              <a:rPr lang="en-US" dirty="0" smtClean="0"/>
              <a:t>Ugg’s</a:t>
            </a:r>
            <a:endParaRPr lang="en-US" dirty="0"/>
          </a:p>
          <a:p>
            <a:pPr lvl="1"/>
            <a:r>
              <a:rPr lang="en-US" dirty="0" smtClean="0"/>
              <a:t>They are </a:t>
            </a:r>
            <a:r>
              <a:rPr lang="en-US" dirty="0" smtClean="0"/>
              <a:t>very </a:t>
            </a:r>
            <a:r>
              <a:rPr lang="en-US" dirty="0" smtClean="0"/>
              <a:t>popular</a:t>
            </a:r>
            <a:endParaRPr lang="en-US" dirty="0"/>
          </a:p>
          <a:p>
            <a:r>
              <a:rPr lang="en-US" dirty="0"/>
              <a:t>Supply factors:</a:t>
            </a:r>
          </a:p>
          <a:p>
            <a:pPr lvl="1"/>
            <a:r>
              <a:rPr lang="en-US" dirty="0" smtClean="0"/>
              <a:t>Expensive</a:t>
            </a:r>
            <a:r>
              <a:rPr lang="en-US" dirty="0" smtClean="0"/>
              <a:t> </a:t>
            </a:r>
            <a:r>
              <a:rPr lang="en-US" dirty="0"/>
              <a:t>labor </a:t>
            </a:r>
            <a:r>
              <a:rPr lang="en-US" dirty="0" smtClean="0"/>
              <a:t>from Australia</a:t>
            </a:r>
            <a:endParaRPr lang="en-US" dirty="0"/>
          </a:p>
          <a:p>
            <a:pPr lvl="1"/>
            <a:r>
              <a:rPr lang="en-US" dirty="0" smtClean="0"/>
              <a:t>Confortable material</a:t>
            </a:r>
            <a:endParaRPr lang="en-US" dirty="0"/>
          </a:p>
          <a:p>
            <a:r>
              <a:rPr lang="en-US" dirty="0"/>
              <a:t>Elasticity:</a:t>
            </a:r>
          </a:p>
          <a:p>
            <a:pPr lvl="1"/>
            <a:r>
              <a:rPr lang="en-US" dirty="0"/>
              <a:t>This is an elastic if the price go up, people would buy other brands.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Price Range </a:t>
            </a:r>
            <a:r>
              <a:rPr lang="en-US" dirty="0" smtClean="0"/>
              <a:t>93.00-120.00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Product </a:t>
            </a:r>
            <a:r>
              <a:rPr lang="en-US" dirty="0"/>
              <a:t>Specs: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347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184</TotalTime>
  <Words>469</Words>
  <Application>Microsoft Office PowerPoint</Application>
  <PresentationFormat>On-screen Show (4:3)</PresentationFormat>
  <Paragraphs>118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Product Research</vt:lpstr>
      <vt:lpstr>Takis </vt:lpstr>
      <vt:lpstr>Ray-Ban</vt:lpstr>
      <vt:lpstr>GoPro</vt:lpstr>
      <vt:lpstr>Michael Kors Handbags</vt:lpstr>
      <vt:lpstr>Book Album</vt:lpstr>
      <vt:lpstr>Leather Case Vintage Shoulder Bag</vt:lpstr>
      <vt:lpstr>Nike Women’s Running Shoes</vt:lpstr>
      <vt:lpstr>Ugg Women’s</vt:lpstr>
      <vt:lpstr>Beats Headphones</vt:lpstr>
      <vt:lpstr>Ice Skates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Research</dc:title>
  <dc:creator>user</dc:creator>
  <cp:lastModifiedBy>student</cp:lastModifiedBy>
  <cp:revision>14</cp:revision>
  <dcterms:created xsi:type="dcterms:W3CDTF">2015-07-13T12:23:25Z</dcterms:created>
  <dcterms:modified xsi:type="dcterms:W3CDTF">2015-07-14T15:37:27Z</dcterms:modified>
</cp:coreProperties>
</file>