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4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42541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Lupita Arita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505200" cy="38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7035" y="838200"/>
            <a:ext cx="5129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Financial Goals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82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66" y="1332411"/>
            <a:ext cx="4495800" cy="50292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want </a:t>
            </a:r>
            <a:r>
              <a:rPr lang="en-US" sz="2800" dirty="0">
                <a:solidFill>
                  <a:schemeClr val="tx2"/>
                </a:solidFill>
              </a:rPr>
              <a:t>to be a </a:t>
            </a:r>
            <a:r>
              <a:rPr lang="en-US" sz="2800" dirty="0" smtClean="0">
                <a:solidFill>
                  <a:schemeClr val="tx2"/>
                </a:solidFill>
              </a:rPr>
              <a:t>veterinary</a:t>
            </a:r>
          </a:p>
          <a:p>
            <a:pPr algn="ctr">
              <a:buFont typeface="Wingdings" pitchFamily="2" charset="2"/>
              <a:buChar char="v"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I want this career </a:t>
            </a:r>
          </a:p>
          <a:p>
            <a:pPr algn="ctr">
              <a:buFont typeface="Wingdings" pitchFamily="2" charset="2"/>
              <a:buChar char="v"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because I really like pets I love pets and I want to help the animals from my country because people don’t care about them in Honduras.</a:t>
            </a:r>
          </a:p>
          <a:p>
            <a:pPr algn="ctr">
              <a:buFont typeface="Wingdings" pitchFamily="2" charset="2"/>
              <a:buChar char="v"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800" dirty="0">
                <a:solidFill>
                  <a:schemeClr val="tx2"/>
                </a:solidFill>
              </a:rPr>
              <a:t>I would </a:t>
            </a:r>
            <a:r>
              <a:rPr lang="en-US" sz="2800" dirty="0" smtClean="0">
                <a:solidFill>
                  <a:schemeClr val="tx2"/>
                </a:solidFill>
              </a:rPr>
              <a:t>made </a:t>
            </a:r>
            <a:r>
              <a:rPr lang="en-US" sz="2800" dirty="0">
                <a:solidFill>
                  <a:schemeClr val="tx2"/>
                </a:solidFill>
              </a:rPr>
              <a:t>an </a:t>
            </a:r>
            <a:r>
              <a:rPr lang="en-US" sz="2800" dirty="0" smtClean="0">
                <a:solidFill>
                  <a:schemeClr val="tx2"/>
                </a:solidFill>
              </a:rPr>
              <a:t>average of </a:t>
            </a:r>
            <a:r>
              <a:rPr lang="en-US" sz="2800" dirty="0">
                <a:solidFill>
                  <a:schemeClr val="tx2"/>
                </a:solidFill>
              </a:rPr>
              <a:t>$91,250 per yea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8600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371600"/>
            <a:ext cx="2616611" cy="2450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239" y="448270"/>
            <a:ext cx="7619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Long-Term Career Goal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369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I would like to buy a house with my future husband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Alexandria, Virginia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821 TIMBER BRANCH PARKWAY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Alexandria</a:t>
            </a:r>
            <a:r>
              <a:rPr lang="en-US" dirty="0">
                <a:solidFill>
                  <a:schemeClr val="tx2"/>
                </a:solidFill>
              </a:rPr>
              <a:t>, VA </a:t>
            </a:r>
            <a:r>
              <a:rPr lang="en-US" dirty="0" smtClean="0">
                <a:solidFill>
                  <a:schemeClr val="tx2"/>
                </a:solidFill>
              </a:rPr>
              <a:t>22302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The mortgage would be 695,000 dollars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I would pay $</a:t>
            </a:r>
            <a:r>
              <a:rPr lang="en-US" dirty="0" smtClean="0">
                <a:solidFill>
                  <a:schemeClr val="tx2"/>
                </a:solidFill>
              </a:rPr>
              <a:t>3,286 per month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28194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542" y="600670"/>
            <a:ext cx="7696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Long-Term House goals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00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I would like to bring my dad to the United States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He is in Honduras and I want him to be close to me because I miss him so much</a:t>
            </a:r>
          </a:p>
          <a:p>
            <a:pPr algn="ctr">
              <a:buFont typeface="Wingdings" pitchFamily="2" charset="2"/>
              <a:buChar char="v"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It would cost me a lot of wait and be </a:t>
            </a:r>
            <a:r>
              <a:rPr lang="en-US" dirty="0">
                <a:solidFill>
                  <a:schemeClr val="tx2"/>
                </a:solidFill>
              </a:rPr>
              <a:t>more patient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50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0922" y="685800"/>
            <a:ext cx="6463878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Long-Term Goal #3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23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Another thing that I would like to have is my own  car</a:t>
            </a:r>
          </a:p>
          <a:p>
            <a:pPr algn="ctr">
              <a:buFont typeface="Wingdings" pitchFamily="2" charset="2"/>
              <a:buChar char="v"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This is important to me because I would have an easy transportation and I would not have to take the bus anymore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It would cost me $</a:t>
            </a:r>
            <a:r>
              <a:rPr lang="en-US" dirty="0" smtClean="0">
                <a:solidFill>
                  <a:schemeClr val="tx2"/>
                </a:solidFill>
              </a:rPr>
              <a:t>27,530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1952"/>
            <a:ext cx="2743200" cy="206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88527"/>
            <a:ext cx="2713356" cy="2107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765483"/>
            <a:ext cx="6629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Long-Term Goal #4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253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71265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Another thing that I would like to have is a apple computer.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This is important because can do my work in the computer, is going to be more easy if I have one.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It would cost me $1,499.00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31" y="4005758"/>
            <a:ext cx="3391489" cy="28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6766" y="609600"/>
            <a:ext cx="622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Long-Term Goal #5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73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I am planning to earing around 150,000 dollars. I thing it would take me 20 years if I want to save that amount. If I want to save that much I would try not to spend that much in little things that I don’t really need.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458200" cy="1295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Summary of Long Term Goals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082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First, I would try to find a house here in Virginia because I really like living here. Second, I would save money to try and buy a car so I can move easily  from one place to other. Third, I would try to bring my dad here to the United State so he can be with me and my sister. After that I would buy a dog because I really like animals and because of that I would not feel lonely.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80999"/>
            <a:ext cx="8229600" cy="1295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How do I accomplish my Long-Term goals?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9836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</TotalTime>
  <Words>379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Long-Term Goals</dc:title>
  <dc:creator>user</dc:creator>
  <cp:lastModifiedBy>student</cp:lastModifiedBy>
  <cp:revision>12</cp:revision>
  <dcterms:created xsi:type="dcterms:W3CDTF">2015-07-21T11:58:29Z</dcterms:created>
  <dcterms:modified xsi:type="dcterms:W3CDTF">2015-07-27T17:56:12Z</dcterms:modified>
</cp:coreProperties>
</file>