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WISE Buyer </a:t>
            </a:r>
            <a:br>
              <a:rPr lang="en-US" dirty="0" smtClean="0"/>
            </a:br>
            <a:r>
              <a:rPr lang="en-US" dirty="0" smtClean="0"/>
              <a:t>versus </a:t>
            </a:r>
            <a:br>
              <a:rPr lang="en-US" dirty="0" smtClean="0"/>
            </a:br>
            <a:r>
              <a:rPr lang="en-US" dirty="0" smtClean="0"/>
              <a:t>Conspicuous </a:t>
            </a:r>
            <a:r>
              <a:rPr lang="en-US" dirty="0" smtClean="0"/>
              <a:t>Consumer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dirty="0" smtClean="0"/>
              <a:t>Lupita Arita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Buy: Apple </a:t>
            </a:r>
            <a:r>
              <a:rPr lang="en-US" dirty="0" smtClean="0"/>
              <a:t>iMac Computer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Apple iMac Computer 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$2,200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 smtClean="0"/>
              <a:t>- The </a:t>
            </a:r>
            <a:r>
              <a:rPr lang="en-US" dirty="0" smtClean="0"/>
              <a:t>Apple Computer</a:t>
            </a:r>
            <a:r>
              <a:rPr lang="en-US" dirty="0" smtClean="0"/>
              <a:t> </a:t>
            </a:r>
            <a:r>
              <a:rPr lang="en-US" dirty="0"/>
              <a:t>is the most wanted </a:t>
            </a:r>
            <a:r>
              <a:rPr lang="en-US" dirty="0" smtClean="0"/>
              <a:t>computer</a:t>
            </a:r>
            <a:r>
              <a:rPr lang="en-US" dirty="0" smtClean="0"/>
              <a:t> </a:t>
            </a:r>
            <a:r>
              <a:rPr lang="en-US" dirty="0"/>
              <a:t>in the market</a:t>
            </a:r>
          </a:p>
          <a:p>
            <a:r>
              <a:rPr lang="en-US" dirty="0"/>
              <a:t>Why is it expensive?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This computer is fast 802.11ac </a:t>
            </a:r>
            <a:r>
              <a:rPr lang="en-US" dirty="0" smtClean="0"/>
              <a:t>Wi-Fi.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Wise </a:t>
            </a:r>
            <a:r>
              <a:rPr lang="en-US" dirty="0"/>
              <a:t>Buy: LG </a:t>
            </a:r>
            <a:r>
              <a:rPr lang="en-US" dirty="0" smtClean="0"/>
              <a:t>Chromebase Computer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048598" cy="369173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LG Chromebase Computer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$300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</a:t>
            </a:r>
            <a:r>
              <a:rPr lang="en-US" dirty="0" smtClean="0"/>
              <a:t>computer</a:t>
            </a:r>
            <a:r>
              <a:rPr lang="en-US" dirty="0" smtClean="0"/>
              <a:t> </a:t>
            </a:r>
            <a:r>
              <a:rPr lang="en-US" dirty="0"/>
              <a:t>is cheaper but has similar functions</a:t>
            </a:r>
          </a:p>
          <a:p>
            <a:pPr marL="0" indent="0">
              <a:buNone/>
            </a:pPr>
            <a:r>
              <a:rPr lang="en-US" dirty="0" smtClean="0"/>
              <a:t>- Is less faster than others wants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25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</a:t>
            </a:r>
            <a:r>
              <a:rPr lang="en-US" dirty="0" smtClean="0"/>
              <a:t>Buy: French </a:t>
            </a:r>
            <a:r>
              <a:rPr lang="en-US" dirty="0"/>
              <a:t>Door Refrigerator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French Door Refrigerator 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/>
              <a:t>$3,060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refrigerator provides customizable capacity for even more ways to use your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</a:t>
            </a:r>
            <a:r>
              <a:rPr lang="en-US" dirty="0"/>
              <a:t>is it expensive?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smtClean="0"/>
              <a:t>It reduce </a:t>
            </a:r>
            <a:r>
              <a:rPr lang="en-US" dirty="0"/>
              <a:t>cold air loss up to 47% to help keep foods, fresher longer.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58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Wise Buy</a:t>
            </a:r>
            <a:r>
              <a:rPr lang="en-US" dirty="0" smtClean="0"/>
              <a:t>: Top </a:t>
            </a:r>
            <a:r>
              <a:rPr lang="en-US" dirty="0"/>
              <a:t>Freezer Refrigerator 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5" y="1600200"/>
            <a:ext cx="3325090" cy="4572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Freezer Refrigerator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</a:t>
            </a:r>
            <a:r>
              <a:rPr lang="en-US" dirty="0" smtClean="0"/>
              <a:t>324</a:t>
            </a:r>
            <a:r>
              <a:rPr lang="en-US" dirty="0"/>
              <a:t> </a:t>
            </a:r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</a:t>
            </a:r>
            <a:r>
              <a:rPr lang="en-US" dirty="0" smtClean="0"/>
              <a:t>Refrigerator</a:t>
            </a:r>
            <a:r>
              <a:rPr lang="en-US" dirty="0" smtClean="0"/>
              <a:t> </a:t>
            </a:r>
            <a:r>
              <a:rPr lang="en-US" dirty="0"/>
              <a:t>is cheaper but has similar functions</a:t>
            </a:r>
          </a:p>
          <a:p>
            <a:pPr marL="0" indent="0">
              <a:buNone/>
            </a:pPr>
            <a:r>
              <a:rPr lang="en-US" dirty="0" smtClean="0"/>
              <a:t>- It doesn't have enough space to keep a lot of food.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30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Buy: Beats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457450"/>
            <a:ext cx="2857500" cy="28575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Beats</a:t>
            </a:r>
          </a:p>
          <a:p>
            <a:pPr marL="0" indent="0">
              <a:buNone/>
            </a:pPr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/>
              <a:t>$249.50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 smtClean="0"/>
              <a:t>- This Beats </a:t>
            </a:r>
            <a:r>
              <a:rPr lang="en-US" dirty="0" smtClean="0"/>
              <a:t>are </a:t>
            </a:r>
            <a:r>
              <a:rPr lang="en-US" dirty="0" smtClean="0"/>
              <a:t>the </a:t>
            </a:r>
            <a:r>
              <a:rPr lang="en-US" dirty="0"/>
              <a:t>most wanted </a:t>
            </a:r>
            <a:r>
              <a:rPr lang="en-US" dirty="0" smtClean="0"/>
              <a:t>headphones</a:t>
            </a:r>
            <a:r>
              <a:rPr lang="en-US" dirty="0" smtClean="0"/>
              <a:t> </a:t>
            </a:r>
            <a:r>
              <a:rPr lang="en-US" dirty="0"/>
              <a:t>in the market</a:t>
            </a:r>
          </a:p>
          <a:p>
            <a:r>
              <a:rPr lang="en-US" dirty="0"/>
              <a:t>Why is it expensive?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smtClean="0"/>
              <a:t>Provides </a:t>
            </a:r>
            <a:r>
              <a:rPr lang="en-US" dirty="0"/>
              <a:t>superior comfort for hours of listening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68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Sony Headphones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Sony Headphones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</a:t>
            </a:r>
            <a:r>
              <a:rPr lang="en-US" dirty="0" smtClean="0"/>
              <a:t>11</a:t>
            </a:r>
            <a:r>
              <a:rPr lang="en-US" dirty="0"/>
              <a:t> </a:t>
            </a:r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Headphones </a:t>
            </a:r>
            <a:r>
              <a:rPr lang="en-US" dirty="0"/>
              <a:t>is cheaper but has similar functions</a:t>
            </a:r>
          </a:p>
          <a:p>
            <a:pPr marL="0" indent="0">
              <a:buNone/>
            </a:pPr>
            <a:r>
              <a:rPr lang="en-US" dirty="0" smtClean="0"/>
              <a:t>- They are not confortable, and you can hear noises.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85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Buy: </a:t>
            </a:r>
            <a:r>
              <a:rPr lang="en-US" dirty="0" smtClean="0"/>
              <a:t>Michael Kors Purse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20" y="2557272"/>
            <a:ext cx="2042160" cy="265785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Michael Kors Purse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</a:t>
            </a:r>
            <a:r>
              <a:rPr lang="en-US" dirty="0" smtClean="0"/>
              <a:t>398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 smtClean="0"/>
              <a:t>- The </a:t>
            </a:r>
            <a:r>
              <a:rPr lang="en-US" dirty="0" smtClean="0"/>
              <a:t>Purse</a:t>
            </a:r>
            <a:r>
              <a:rPr lang="en-US" dirty="0" smtClean="0"/>
              <a:t> </a:t>
            </a:r>
            <a:r>
              <a:rPr lang="en-US" dirty="0"/>
              <a:t>is the most wanted </a:t>
            </a:r>
            <a:r>
              <a:rPr lang="en-US" dirty="0" smtClean="0"/>
              <a:t>Purse Michael Kors</a:t>
            </a:r>
            <a:r>
              <a:rPr lang="en-US" dirty="0" smtClean="0"/>
              <a:t> </a:t>
            </a:r>
            <a:r>
              <a:rPr lang="en-US" dirty="0"/>
              <a:t>in the market</a:t>
            </a:r>
          </a:p>
          <a:p>
            <a:r>
              <a:rPr lang="en-US" dirty="0"/>
              <a:t>Why is it expensive?</a:t>
            </a:r>
          </a:p>
          <a:p>
            <a:pPr marL="0" indent="0">
              <a:buNone/>
            </a:pPr>
            <a:r>
              <a:rPr lang="en-US" dirty="0"/>
              <a:t>-  This bag will be the perfect go-to bag for you work or play, day or night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67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Wise </a:t>
            </a:r>
            <a:r>
              <a:rPr lang="en-US" dirty="0"/>
              <a:t>Buy: Vince </a:t>
            </a:r>
            <a:r>
              <a:rPr lang="en-US" dirty="0" smtClean="0"/>
              <a:t>Camuto Purse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5138208" cy="385365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Vince </a:t>
            </a:r>
            <a:r>
              <a:rPr lang="en-US" dirty="0" smtClean="0"/>
              <a:t>Camuto Purse</a:t>
            </a:r>
            <a:endParaRPr lang="en-US" dirty="0"/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</a:t>
            </a:r>
            <a:r>
              <a:rPr lang="en-US" dirty="0" smtClean="0"/>
              <a:t>198</a:t>
            </a:r>
            <a:r>
              <a:rPr lang="en-US" dirty="0"/>
              <a:t> </a:t>
            </a:r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purse </a:t>
            </a:r>
            <a:r>
              <a:rPr lang="en-US" dirty="0"/>
              <a:t>is cheaper but has similar functions</a:t>
            </a:r>
          </a:p>
          <a:p>
            <a:pPr marL="0" indent="0">
              <a:buNone/>
            </a:pPr>
            <a:r>
              <a:rPr lang="en-US" dirty="0" smtClean="0"/>
              <a:t>- Is small than others, and no body wants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73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Buy: White Vans Girls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/>
          <a:p>
            <a:r>
              <a:rPr lang="en-US" dirty="0"/>
              <a:t>White Vans Girls</a:t>
            </a:r>
            <a:endParaRPr lang="en-US" dirty="0"/>
          </a:p>
          <a:p>
            <a:r>
              <a:rPr lang="en-US" dirty="0"/>
              <a:t>Price: $</a:t>
            </a:r>
            <a:r>
              <a:rPr lang="en-US" dirty="0" smtClean="0"/>
              <a:t>55.99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 smtClean="0"/>
              <a:t>- The </a:t>
            </a:r>
            <a:r>
              <a:rPr lang="en-US" dirty="0" smtClean="0"/>
              <a:t>Vans</a:t>
            </a:r>
            <a:r>
              <a:rPr lang="en-US" dirty="0" smtClean="0"/>
              <a:t> </a:t>
            </a:r>
            <a:r>
              <a:rPr lang="en-US" dirty="0"/>
              <a:t>is the most wanted </a:t>
            </a:r>
            <a:r>
              <a:rPr lang="en-US" dirty="0" smtClean="0"/>
              <a:t>Vans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market right now for girls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is it expensive?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This </a:t>
            </a:r>
            <a:r>
              <a:rPr lang="en-US" dirty="0"/>
              <a:t>Vans </a:t>
            </a:r>
            <a:r>
              <a:rPr lang="en-US" dirty="0" smtClean="0"/>
              <a:t>are in Trendy right now and that’s why they are really expensive.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55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Crewcuts Vans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133600"/>
            <a:ext cx="3505200" cy="35052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Crewcuts Vans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</a:t>
            </a:r>
            <a:r>
              <a:rPr lang="en-US" dirty="0" smtClean="0"/>
              <a:t>30</a:t>
            </a:r>
            <a:r>
              <a:rPr lang="en-US" dirty="0"/>
              <a:t> </a:t>
            </a:r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Vans </a:t>
            </a:r>
            <a:r>
              <a:rPr lang="en-US" dirty="0"/>
              <a:t>is </a:t>
            </a:r>
            <a:r>
              <a:rPr lang="en-US" dirty="0" smtClean="0"/>
              <a:t> cheaper </a:t>
            </a:r>
          </a:p>
          <a:p>
            <a:pPr marL="0" indent="0">
              <a:buNone/>
            </a:pPr>
            <a:r>
              <a:rPr lang="en-US" dirty="0" smtClean="0"/>
              <a:t>- They were in trendy in 2011 and now people are looking for 2015 Vans new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6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Conspicuous Buy: IPhone 6S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Apple </a:t>
            </a:r>
            <a:r>
              <a:rPr lang="en-US" dirty="0" smtClean="0"/>
              <a:t>IPhoneS6 </a:t>
            </a:r>
            <a:r>
              <a:rPr lang="en-US" dirty="0"/>
              <a:t>(</a:t>
            </a:r>
            <a:r>
              <a:rPr lang="en-US" dirty="0" smtClean="0"/>
              <a:t>128GB)</a:t>
            </a:r>
          </a:p>
          <a:p>
            <a:r>
              <a:rPr lang="en-US" dirty="0" smtClean="0"/>
              <a:t>Price: $6.99.99</a:t>
            </a:r>
          </a:p>
          <a:p>
            <a:r>
              <a:rPr lang="en-US" dirty="0" smtClean="0"/>
              <a:t>Why is it conspicuous?</a:t>
            </a:r>
          </a:p>
          <a:p>
            <a:pPr lvl="1"/>
            <a:r>
              <a:rPr lang="en-US" dirty="0" smtClean="0"/>
              <a:t>The IPhone 6S is the most wanted IPhone in the market right now</a:t>
            </a:r>
          </a:p>
          <a:p>
            <a:r>
              <a:rPr lang="en-US" dirty="0" smtClean="0"/>
              <a:t>Why is it expensive?</a:t>
            </a:r>
          </a:p>
          <a:p>
            <a:pPr lvl="1"/>
            <a:r>
              <a:rPr lang="en-US" dirty="0" smtClean="0"/>
              <a:t>This IPhone has 128gb and is the newest model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4191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Buy: </a:t>
            </a:r>
            <a:r>
              <a:rPr lang="en-US" dirty="0" smtClean="0"/>
              <a:t>Gold Watch Myriad Roman Diamond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87" y="1885950"/>
            <a:ext cx="2409825" cy="40005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267200" cy="5029200"/>
          </a:xfrm>
        </p:spPr>
        <p:txBody>
          <a:bodyPr>
            <a:normAutofit/>
          </a:bodyPr>
          <a:lstStyle/>
          <a:p>
            <a:r>
              <a:rPr lang="en-US" dirty="0"/>
              <a:t>Gold Watch Myriad Roman Diamond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</a:t>
            </a:r>
            <a:r>
              <a:rPr lang="en-US" dirty="0" smtClean="0"/>
              <a:t>18,800.00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/>
              <a:t>-  </a:t>
            </a:r>
            <a:r>
              <a:rPr lang="en-US" dirty="0" smtClean="0"/>
              <a:t>Is 31 </a:t>
            </a:r>
            <a:r>
              <a:rPr lang="en-US" dirty="0"/>
              <a:t>jewels, Quickset, sapphire crystal.</a:t>
            </a:r>
          </a:p>
          <a:p>
            <a:r>
              <a:rPr lang="en-US" dirty="0" smtClean="0"/>
              <a:t>Why </a:t>
            </a:r>
            <a:r>
              <a:rPr lang="en-US" dirty="0"/>
              <a:t>is it expensive?</a:t>
            </a:r>
          </a:p>
          <a:p>
            <a:pPr marL="0" indent="0">
              <a:buNone/>
            </a:pPr>
            <a:r>
              <a:rPr lang="en-US" dirty="0" smtClean="0"/>
              <a:t>- This watch is really expensive because is all gold and some diamond all around.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19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Wise Buy</a:t>
            </a:r>
            <a:r>
              <a:rPr lang="en-US" dirty="0" smtClean="0"/>
              <a:t>: Japanese </a:t>
            </a:r>
            <a:r>
              <a:rPr lang="en-US" dirty="0"/>
              <a:t>Quartz Two Tone Watch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Japanese Quartz Two Tone Watch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</a:t>
            </a:r>
            <a:r>
              <a:rPr lang="en-US" dirty="0" smtClean="0"/>
              <a:t>199.95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watch </a:t>
            </a:r>
            <a:r>
              <a:rPr lang="en-US" dirty="0"/>
              <a:t>is cheaper but has similar </a:t>
            </a:r>
            <a:r>
              <a:rPr lang="en-US" dirty="0" smtClean="0"/>
              <a:t>functions than the expensive one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Is not all gold and that’s why is not expensive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1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IPhone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IPhone 4</a:t>
            </a:r>
            <a:endParaRPr lang="en-US" dirty="0"/>
          </a:p>
          <a:p>
            <a:r>
              <a:rPr lang="en-US" dirty="0" smtClean="0"/>
              <a:t>Price: $ 104.99</a:t>
            </a:r>
          </a:p>
          <a:p>
            <a:r>
              <a:rPr lang="en-US" dirty="0" smtClean="0"/>
              <a:t>Why is it WISE?</a:t>
            </a:r>
          </a:p>
          <a:p>
            <a:pPr lvl="1"/>
            <a:r>
              <a:rPr lang="en-US" dirty="0" smtClean="0"/>
              <a:t>This tablet is cheaper but has similar functions</a:t>
            </a:r>
          </a:p>
          <a:p>
            <a:pPr lvl="1"/>
            <a:r>
              <a:rPr lang="en-US" dirty="0" smtClean="0"/>
              <a:t>I sacrifice GB space but I don’t need them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2733"/>
            <a:ext cx="3115110" cy="417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5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Conspicuous Buy: Chestnut </a:t>
            </a:r>
            <a:r>
              <a:rPr lang="en-US" dirty="0" smtClean="0"/>
              <a:t>Reach-In Closet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3905250" cy="390525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Closet 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$1,232.51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 smtClean="0"/>
              <a:t>- Oil-Rubbed </a:t>
            </a:r>
            <a:r>
              <a:rPr lang="en-US" dirty="0"/>
              <a:t>Bronze </a:t>
            </a:r>
            <a:r>
              <a:rPr lang="en-US" dirty="0" smtClean="0"/>
              <a:t>Hardware</a:t>
            </a:r>
          </a:p>
          <a:p>
            <a:r>
              <a:rPr lang="en-US" dirty="0" smtClean="0"/>
              <a:t>Why </a:t>
            </a:r>
            <a:r>
              <a:rPr lang="en-US" dirty="0"/>
              <a:t>is it expensive?</a:t>
            </a:r>
          </a:p>
          <a:p>
            <a:pPr marL="0" indent="0">
              <a:buNone/>
            </a:pPr>
            <a:r>
              <a:rPr lang="en-US" dirty="0" smtClean="0"/>
              <a:t>- This is really big closet you can put a lot of things there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9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Wise Buy: </a:t>
            </a:r>
            <a:r>
              <a:rPr lang="en-US" dirty="0" err="1"/>
              <a:t>Homestar</a:t>
            </a:r>
            <a:r>
              <a:rPr lang="en-US" dirty="0"/>
              <a:t> Drawer Closet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2386012"/>
            <a:ext cx="3000375" cy="300037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Closet 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$132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pPr>
              <a:buFontTx/>
              <a:buChar char="-"/>
            </a:pPr>
            <a:r>
              <a:rPr lang="en-US" dirty="0" smtClean="0"/>
              <a:t>This closet </a:t>
            </a:r>
            <a:r>
              <a:rPr lang="en-US" dirty="0"/>
              <a:t>is cheaper but has similar </a:t>
            </a:r>
            <a:r>
              <a:rPr lang="en-US" dirty="0" smtClean="0"/>
              <a:t>functions</a:t>
            </a:r>
          </a:p>
          <a:p>
            <a:pPr>
              <a:buFontTx/>
              <a:buChar char="-"/>
            </a:pPr>
            <a:r>
              <a:rPr lang="en-US" dirty="0" smtClean="0"/>
              <a:t>You cannot put a lot of things in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5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Buy: Monterey Platform Bed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3813969" cy="381396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Monterey features an elegant raised panel headboard 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$800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 smtClean="0"/>
              <a:t>- Made of Eco-Friendly soil hardwood</a:t>
            </a:r>
            <a:endParaRPr lang="en-US" dirty="0"/>
          </a:p>
          <a:p>
            <a:r>
              <a:rPr lang="en-US" dirty="0"/>
              <a:t>Why is it expensive?</a:t>
            </a:r>
          </a:p>
          <a:p>
            <a:pPr marL="0" indent="0">
              <a:buNone/>
            </a:pPr>
            <a:r>
              <a:rPr lang="en-US" dirty="0" smtClean="0"/>
              <a:t>- This model is really </a:t>
            </a:r>
            <a:r>
              <a:rPr lang="en-US" dirty="0"/>
              <a:t>soft </a:t>
            </a:r>
            <a:r>
              <a:rPr lang="en-US" dirty="0" smtClean="0"/>
              <a:t>and comfortable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6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Wise </a:t>
            </a:r>
            <a:r>
              <a:rPr lang="en-US" dirty="0"/>
              <a:t>Buy: Bali Metal Queen Bed Bronze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Bali </a:t>
            </a:r>
            <a:r>
              <a:rPr lang="en-US" dirty="0"/>
              <a:t>Metal Queen Bed Bronze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</a:t>
            </a:r>
            <a:r>
              <a:rPr lang="en-US" dirty="0" smtClean="0"/>
              <a:t>117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This </a:t>
            </a:r>
            <a:r>
              <a:rPr lang="en-US" dirty="0" smtClean="0"/>
              <a:t>bed</a:t>
            </a:r>
            <a:r>
              <a:rPr lang="en-US" dirty="0" smtClean="0"/>
              <a:t> </a:t>
            </a:r>
            <a:r>
              <a:rPr lang="en-US" dirty="0"/>
              <a:t>is cheaper but has similar functions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Is not comfortable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3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Conspicuous </a:t>
            </a:r>
            <a:r>
              <a:rPr lang="en-US" dirty="0" smtClean="0"/>
              <a:t>Buy: Canon  Camera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Canon Camera 18.0 MP</a:t>
            </a:r>
            <a:endParaRPr lang="en-US" dirty="0"/>
          </a:p>
          <a:p>
            <a:r>
              <a:rPr lang="en-US" dirty="0"/>
              <a:t>Price: </a:t>
            </a:r>
            <a:r>
              <a:rPr lang="en-US" dirty="0" smtClean="0"/>
              <a:t>$</a:t>
            </a:r>
            <a:r>
              <a:rPr lang="en-US" dirty="0" smtClean="0"/>
              <a:t>649</a:t>
            </a:r>
            <a:endParaRPr lang="en-US" dirty="0"/>
          </a:p>
          <a:p>
            <a:r>
              <a:rPr lang="en-US" dirty="0"/>
              <a:t>Why is it conspicuous?</a:t>
            </a:r>
          </a:p>
          <a:p>
            <a:pPr marL="0" indent="0">
              <a:buNone/>
            </a:pPr>
            <a:r>
              <a:rPr lang="en-US" dirty="0"/>
              <a:t>- Photo enthusiasts rejoice, The flagship of the spectacular rebel line</a:t>
            </a:r>
          </a:p>
          <a:p>
            <a:r>
              <a:rPr lang="en-US" dirty="0" smtClean="0"/>
              <a:t>Why </a:t>
            </a:r>
            <a:r>
              <a:rPr lang="en-US" dirty="0"/>
              <a:t>is it expensive?</a:t>
            </a:r>
          </a:p>
          <a:p>
            <a:pPr marL="0" indent="0">
              <a:buNone/>
            </a:pPr>
            <a:r>
              <a:rPr lang="en-US" dirty="0"/>
              <a:t>- The incredible image quality and performance starts with an </a:t>
            </a:r>
            <a:r>
              <a:rPr lang="en-US" dirty="0" smtClean="0"/>
              <a:t>18.0-megapixel.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8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Wise Buy: Canon </a:t>
            </a:r>
            <a:r>
              <a:rPr lang="en-US" dirty="0" smtClean="0"/>
              <a:t>Power Shot Camera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457450"/>
            <a:ext cx="2857500" cy="28575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Canon Power Shot Camera</a:t>
            </a:r>
          </a:p>
          <a:p>
            <a:r>
              <a:rPr lang="en-US" dirty="0" smtClean="0"/>
              <a:t>Price</a:t>
            </a:r>
            <a:r>
              <a:rPr lang="en-US" dirty="0"/>
              <a:t>: </a:t>
            </a:r>
            <a:r>
              <a:rPr lang="en-US" dirty="0" smtClean="0"/>
              <a:t>$</a:t>
            </a:r>
            <a:r>
              <a:rPr lang="en-US" dirty="0" smtClean="0"/>
              <a:t>200</a:t>
            </a:r>
            <a:endParaRPr lang="en-US" dirty="0"/>
          </a:p>
          <a:p>
            <a:r>
              <a:rPr lang="en-US" dirty="0"/>
              <a:t>Why is it WISE?</a:t>
            </a:r>
          </a:p>
          <a:p>
            <a:pPr marL="0" indent="0">
              <a:buNone/>
            </a:pPr>
            <a:r>
              <a:rPr lang="en-US" dirty="0" smtClean="0"/>
              <a:t>- This </a:t>
            </a:r>
            <a:r>
              <a:rPr lang="en-US" dirty="0" smtClean="0"/>
              <a:t>camera</a:t>
            </a:r>
            <a:r>
              <a:rPr lang="en-US" dirty="0" smtClean="0"/>
              <a:t> </a:t>
            </a:r>
            <a:r>
              <a:rPr lang="en-US" dirty="0"/>
              <a:t>is cheaper but has similar functions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It have 16.0 </a:t>
            </a:r>
            <a:r>
              <a:rPr lang="en-US" dirty="0" smtClean="0"/>
              <a:t>Megapixel with is a little bit less then other cameras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4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747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WISE Buyer  versus  Conspicuous Consumer By: Lupita Arita</vt:lpstr>
      <vt:lpstr>Conspicuous Buy: IPhone 6S</vt:lpstr>
      <vt:lpstr>Wise Buy: IPhone 4</vt:lpstr>
      <vt:lpstr>Conspicuous Buy: Chestnut Reach-In Closet   </vt:lpstr>
      <vt:lpstr>Wise Buy: Homestar Drawer Closet </vt:lpstr>
      <vt:lpstr>Conspicuous Buy: Monterey Platform Bed</vt:lpstr>
      <vt:lpstr>Wise Buy: Bali Metal Queen Bed Bronze</vt:lpstr>
      <vt:lpstr>Conspicuous Buy: Canon  Camera</vt:lpstr>
      <vt:lpstr>Wise Buy: Canon Power Shot Camera</vt:lpstr>
      <vt:lpstr>Conspicuous Buy: Apple iMac Computer </vt:lpstr>
      <vt:lpstr>Wise Buy: LG Chromebase Computer</vt:lpstr>
      <vt:lpstr>Conspicuous Buy: French Door Refrigerator </vt:lpstr>
      <vt:lpstr>Wise Buy: Top Freezer Refrigerator  </vt:lpstr>
      <vt:lpstr>Conspicuous Buy: Beats</vt:lpstr>
      <vt:lpstr>Wise Buy: Sony Headphones</vt:lpstr>
      <vt:lpstr>Conspicuous Buy: Michael Kors Purse</vt:lpstr>
      <vt:lpstr>Wise Buy: Vince Camuto Purse</vt:lpstr>
      <vt:lpstr>Conspicuous Buy: White Vans Girls</vt:lpstr>
      <vt:lpstr>Wise Buy: Crewcuts Vans</vt:lpstr>
      <vt:lpstr>Conspicuous Buy: Gold Watch Myriad Roman Diamond</vt:lpstr>
      <vt:lpstr>Wise Buy: Japanese Quartz Two Tone Watch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Buyer  versus  Conspicuous Consumer</dc:title>
  <dc:creator>user</dc:creator>
  <cp:lastModifiedBy>student</cp:lastModifiedBy>
  <cp:revision>11</cp:revision>
  <dcterms:created xsi:type="dcterms:W3CDTF">2015-07-22T13:00:23Z</dcterms:created>
  <dcterms:modified xsi:type="dcterms:W3CDTF">2015-07-24T12:21:42Z</dcterms:modified>
</cp:coreProperties>
</file>